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6C6A-5761-4004-96E5-2D270021F2DC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C193D8-BB86-421F-B785-C929817D71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6C6A-5761-4004-96E5-2D270021F2DC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193D8-BB86-421F-B785-C929817D7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6C6A-5761-4004-96E5-2D270021F2DC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193D8-BB86-421F-B785-C929817D7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2086C6A-5761-4004-96E5-2D270021F2DC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7C193D8-BB86-421F-B785-C929817D71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6C6A-5761-4004-96E5-2D270021F2DC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193D8-BB86-421F-B785-C929817D71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6C6A-5761-4004-96E5-2D270021F2DC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193D8-BB86-421F-B785-C929817D71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193D8-BB86-421F-B785-C929817D71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6C6A-5761-4004-96E5-2D270021F2DC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6C6A-5761-4004-96E5-2D270021F2DC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193D8-BB86-421F-B785-C929817D71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6C6A-5761-4004-96E5-2D270021F2DC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193D8-BB86-421F-B785-C929817D7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2086C6A-5761-4004-96E5-2D270021F2DC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7C193D8-BB86-421F-B785-C929817D71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6C6A-5761-4004-96E5-2D270021F2DC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C193D8-BB86-421F-B785-C929817D71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086C6A-5761-4004-96E5-2D270021F2DC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7C193D8-BB86-421F-B785-C929817D71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ics4learning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voki.com/mywebsite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400" dirty="0" smtClean="0"/>
              <a:t>7</a:t>
            </a:r>
            <a:r>
              <a:rPr lang="en-US" sz="4400" baseline="30000" dirty="0" smtClean="0"/>
              <a:t>th</a:t>
            </a:r>
            <a:r>
              <a:rPr lang="en-US" sz="4400" dirty="0" smtClean="0"/>
              <a:t> Grade Civics</a:t>
            </a:r>
            <a:endParaRPr lang="en-US" sz="4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Political Principles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Photographs retrieved from : 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://www.pics4learning.com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Sources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anner_flags0045_s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752600"/>
            <a:ext cx="7162800" cy="4572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American Constitutional Government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eff_memorial0335_s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600200"/>
            <a:ext cx="7391400" cy="48006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BIG IDEA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anner civil wa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90625" y="1981200"/>
            <a:ext cx="6762750" cy="35052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Consent of the Governed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Limited Government</a:t>
            </a:r>
            <a:endParaRPr lang="en-US" dirty="0"/>
          </a:p>
        </p:txBody>
      </p:sp>
      <p:pic>
        <p:nvPicPr>
          <p:cNvPr id="8" name="Content Placeholder 7" descr="va declaration pic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33600" y="1752600"/>
            <a:ext cx="4648200" cy="32766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Rule of Law</a:t>
            </a:r>
            <a:endParaRPr lang="en-US" dirty="0"/>
          </a:p>
        </p:txBody>
      </p:sp>
      <p:pic>
        <p:nvPicPr>
          <p:cNvPr id="6" name="Content Placeholder 5" descr="white_house546_s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676400"/>
            <a:ext cx="7086600" cy="39624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efferson_memorial143_s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1828800"/>
            <a:ext cx="6400800" cy="42672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Democracy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obama3_thum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0" y="1752600"/>
            <a:ext cx="6096000" cy="44958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Representative Government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196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r>
              <a:rPr lang="en-US" dirty="0" err="1" smtClean="0">
                <a:hlinkClick r:id="rId2"/>
              </a:rPr>
              <a:t>Voki</a:t>
            </a:r>
            <a:r>
              <a:rPr lang="en-US" dirty="0" smtClean="0">
                <a:hlinkClick r:id="rId2"/>
              </a:rPr>
              <a:t> For Web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Historical Character</a:t>
            </a:r>
            <a:endParaRPr lang="en-US" dirty="0"/>
          </a:p>
        </p:txBody>
      </p:sp>
      <p:pic>
        <p:nvPicPr>
          <p:cNvPr id="1026" name="Picture 2" descr="C:\Users\Cindy\AppData\Local\Microsoft\Windows\Temporary Internet Files\Content.IE5\R9TGUGUC\dglxasset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571" y="2057571"/>
            <a:ext cx="2742857" cy="27428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69</TotalTime>
  <Words>36</Words>
  <Application>Microsoft Office PowerPoint</Application>
  <PresentationFormat>On-screen Show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Paper</vt:lpstr>
      <vt:lpstr>Political Principles</vt:lpstr>
      <vt:lpstr>American Constitutional Government</vt:lpstr>
      <vt:lpstr>BIG IDEA</vt:lpstr>
      <vt:lpstr>Consent of the Governed</vt:lpstr>
      <vt:lpstr>Limited Government</vt:lpstr>
      <vt:lpstr>Rule of Law</vt:lpstr>
      <vt:lpstr>Democracy</vt:lpstr>
      <vt:lpstr>Representative Government</vt:lpstr>
      <vt:lpstr>Historical Character</vt:lpstr>
      <vt:lpstr>Sources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Principles</dc:title>
  <dc:creator>Cindy</dc:creator>
  <cp:lastModifiedBy>Cindy</cp:lastModifiedBy>
  <cp:revision>3</cp:revision>
  <dcterms:created xsi:type="dcterms:W3CDTF">2014-03-08T23:33:42Z</dcterms:created>
  <dcterms:modified xsi:type="dcterms:W3CDTF">2014-03-10T01:03:25Z</dcterms:modified>
</cp:coreProperties>
</file>